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2" r:id="rId5"/>
    <p:sldId id="259" r:id="rId6"/>
    <p:sldId id="260" r:id="rId7"/>
    <p:sldId id="261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763" autoAdjust="0"/>
  </p:normalViewPr>
  <p:slideViewPr>
    <p:cSldViewPr>
      <p:cViewPr varScale="1">
        <p:scale>
          <a:sx n="48" d="100"/>
          <a:sy n="48" d="100"/>
        </p:scale>
        <p:origin x="-1146" y="-10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1908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E69B3-0699-4CE5-BCF7-C80C394B5D3E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2C846-D458-4FB0-8BF1-D093F8976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697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E69B3-0699-4CE5-BCF7-C80C394B5D3E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2C846-D458-4FB0-8BF1-D093F8976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6928726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E69B3-0699-4CE5-BCF7-C80C394B5D3E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2C846-D458-4FB0-8BF1-D093F8976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063255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E69B3-0699-4CE5-BCF7-C80C394B5D3E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2C846-D458-4FB0-8BF1-D093F8976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9415026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4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E69B3-0699-4CE5-BCF7-C80C394B5D3E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2C846-D458-4FB0-8BF1-D093F8976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1693768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E69B3-0699-4CE5-BCF7-C80C394B5D3E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2C846-D458-4FB0-8BF1-D093F8976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395556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1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1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6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6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E69B3-0699-4CE5-BCF7-C80C394B5D3E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2C846-D458-4FB0-8BF1-D093F8976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1471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E69B3-0699-4CE5-BCF7-C80C394B5D3E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2C846-D458-4FB0-8BF1-D093F8976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46610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E69B3-0699-4CE5-BCF7-C80C394B5D3E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2C846-D458-4FB0-8BF1-D093F8976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741844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1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1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1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E69B3-0699-4CE5-BCF7-C80C394B5D3E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2C846-D458-4FB0-8BF1-D093F8976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447270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2E69B3-0699-4CE5-BCF7-C80C394B5D3E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8D2C846-D458-4FB0-8BF1-D093F8976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65736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blackWhite"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1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2E69B3-0699-4CE5-BCF7-C80C394B5D3E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1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1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8D2C846-D458-4FB0-8BF1-D093F8976B63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120973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answers.com/topic/chinook-wind-1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sageography.myschoolstuff.co.za/geogwiki/grade-11-caps/grade-11-caps-climate-and-weather/2-global-air-circulation/6-winds-related-to-regional-and-local-air-movements-monsoons-and-fohn/" TargetMode="External"/><Relationship Id="rId2" Type="http://schemas.openxmlformats.org/officeDocument/2006/relationships/hyperlink" Target="http://en.wikipedia.org/wiki/Foehn_wind" TargetMode="External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2.png"/><Relationship Id="rId4" Type="http://schemas.openxmlformats.org/officeDocument/2006/relationships/hyperlink" Target="http://www.hko.gov.hk/education/edu01met/wxphe/ele_foehn_e.htm" TargetMode="Externa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hko.gov.hk/education/edu01met/wxphe/ele_foehn_e.htm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ko.gov.hk/education/edu01met/wxphe/ele_foehn_e.htm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hyperlink" Target="http://www.hko.gov.hk/education/edu01met/wxphe/ele_foehn_e.htm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xweather.org/foehn-wind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Foehn winds: Chinook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438400"/>
          </a:xfrm>
        </p:spPr>
        <p:txBody>
          <a:bodyPr>
            <a:normAutofit fontScale="92500" lnSpcReduction="10000"/>
          </a:bodyPr>
          <a:lstStyle/>
          <a:p>
            <a:r>
              <a:rPr lang="en-US" dirty="0" smtClean="0"/>
              <a:t>Harley Melton</a:t>
            </a:r>
          </a:p>
          <a:p>
            <a:r>
              <a:rPr lang="en-US" dirty="0" smtClean="0"/>
              <a:t>Science</a:t>
            </a:r>
          </a:p>
          <a:p>
            <a:r>
              <a:rPr lang="en-US" dirty="0" smtClean="0"/>
              <a:t>Mr. </a:t>
            </a:r>
            <a:r>
              <a:rPr lang="en-US" dirty="0" smtClean="0"/>
              <a:t>Shepard</a:t>
            </a:r>
          </a:p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www.answers.com/topic/chinook-wind-1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228600"/>
            <a:ext cx="6458434" cy="233569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11622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uiExpand="1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3121" y="152401"/>
            <a:ext cx="8229600" cy="1066799"/>
          </a:xfrm>
        </p:spPr>
        <p:txBody>
          <a:bodyPr>
            <a:normAutofit/>
          </a:bodyPr>
          <a:lstStyle/>
          <a:p>
            <a:r>
              <a:rPr lang="en-US" dirty="0" smtClean="0"/>
              <a:t>What are Foehn winds?</a:t>
            </a:r>
            <a:endParaRPr lang="en-US" dirty="0"/>
          </a:p>
        </p:txBody>
      </p:sp>
      <p:sp>
        <p:nvSpPr>
          <p:cNvPr id="9" name="Content Placeholder 8"/>
          <p:cNvSpPr>
            <a:spLocks noGrp="1"/>
          </p:cNvSpPr>
          <p:nvPr>
            <p:ph sz="half" idx="1"/>
          </p:nvPr>
        </p:nvSpPr>
        <p:spPr>
          <a:xfrm>
            <a:off x="228600" y="1371601"/>
            <a:ext cx="4267200" cy="5105400"/>
          </a:xfrm>
        </p:spPr>
        <p:txBody>
          <a:bodyPr>
            <a:normAutofit fontScale="62500" lnSpcReduction="20000"/>
          </a:bodyPr>
          <a:lstStyle/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0" indent="0">
              <a:buNone/>
            </a:pPr>
            <a:endParaRPr lang="en-US" dirty="0" smtClean="0">
              <a:hlinkClick r:id="rId2"/>
            </a:endParaRPr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dirty="0" smtClean="0">
                <a:hlinkClick r:id="rId3"/>
              </a:rPr>
              <a:t>http</a:t>
            </a:r>
            <a:r>
              <a:rPr lang="en-US" dirty="0">
                <a:hlinkClick r:id="rId3"/>
              </a:rPr>
              <a:t>://sageography.myschoolstuff.co.za/geogwiki/grade-11-caps/grade-11-caps-climate-and-weather/2-global-air-circulation/6-winds-related-to-regional-and-local-air-movements-monsoons-and-fohn</a:t>
            </a:r>
            <a:r>
              <a:rPr lang="en-US" dirty="0" smtClean="0">
                <a:hlinkClick r:id="rId3"/>
              </a:rPr>
              <a:t>/</a:t>
            </a: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10" name="Content Placeholder 9"/>
          <p:cNvSpPr>
            <a:spLocks noGrp="1"/>
          </p:cNvSpPr>
          <p:nvPr>
            <p:ph sz="half" idx="2"/>
          </p:nvPr>
        </p:nvSpPr>
        <p:spPr>
          <a:xfrm>
            <a:off x="4648200" y="1219200"/>
            <a:ext cx="4343400" cy="5257799"/>
          </a:xfrm>
        </p:spPr>
        <p:txBody>
          <a:bodyPr>
            <a:normAutofit fontScale="62500" lnSpcReduction="20000"/>
          </a:bodyPr>
          <a:lstStyle/>
          <a:p>
            <a:r>
              <a:rPr lang="en-US" dirty="0" smtClean="0"/>
              <a:t>When the wind goes up the mountain it “squeezes”  out all the </a:t>
            </a:r>
            <a:r>
              <a:rPr lang="en-US" dirty="0" smtClean="0"/>
              <a:t>water. </a:t>
            </a:r>
            <a:r>
              <a:rPr lang="en-US" dirty="0"/>
              <a:t>W</a:t>
            </a:r>
            <a:r>
              <a:rPr lang="en-US" dirty="0" smtClean="0"/>
              <a:t>hen </a:t>
            </a:r>
            <a:r>
              <a:rPr lang="en-US" dirty="0" smtClean="0"/>
              <a:t>in gets to the </a:t>
            </a:r>
            <a:r>
              <a:rPr lang="en-US" dirty="0" smtClean="0"/>
              <a:t>top, </a:t>
            </a:r>
            <a:r>
              <a:rPr lang="en-US" dirty="0" smtClean="0"/>
              <a:t>and starts going down it becomes a dry and hot </a:t>
            </a:r>
            <a:r>
              <a:rPr lang="en-US" dirty="0" smtClean="0"/>
              <a:t>wind, </a:t>
            </a:r>
            <a:r>
              <a:rPr lang="en-US" dirty="0" smtClean="0"/>
              <a:t>that melts the snow.</a:t>
            </a:r>
          </a:p>
          <a:p>
            <a:r>
              <a:rPr lang="en-US" dirty="0">
                <a:hlinkClick r:id="rId4"/>
              </a:rPr>
              <a:t>http://</a:t>
            </a:r>
            <a:r>
              <a:rPr lang="en-US" dirty="0" smtClean="0">
                <a:hlinkClick r:id="rId4"/>
              </a:rPr>
              <a:t>www.hko.gov.hk/education/edu01met/wxphe/ele_foehn_e.htm</a:t>
            </a:r>
            <a:endParaRPr lang="en-US" dirty="0" smtClean="0"/>
          </a:p>
          <a:p>
            <a:endParaRPr lang="en-US" dirty="0" smtClean="0"/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24000"/>
            <a:ext cx="3530398" cy="29656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618927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8263 -0.06065 C 0.19704 -0.06065 0.29027 0.00879 0.29027 0.09467 C 0.29027 0.18032 0.19704 0.25 0.08263 0.25 C -0.03195 0.25 -0.125 0.18032 -0.125 0.09467 C -0.125 0.00879 -0.03195 -0.06065 0.08263 -0.06065 Z " pathEditMode="relative" rAng="0" ptsTypes="fffff">
                                      <p:cBhvr>
                                        <p:cTn id="6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1553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 what conditions do foehn winds happen in?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Snowy, winter, cold but it brings warm weather which is weird.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0274078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long does it usually last?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err="1" smtClean="0"/>
              <a:t>Foehn</a:t>
            </a:r>
            <a:r>
              <a:rPr lang="en-US" dirty="0" smtClean="0"/>
              <a:t> winds on average last 1-2 days but can last  longer on way shorter.</a:t>
            </a:r>
          </a:p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www.hko.gov.hk/education/edu01met/wxphe/ele_foehn_e.htm</a:t>
            </a:r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29200" y="3256643"/>
            <a:ext cx="4015409" cy="360135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286000" y="2736503"/>
            <a:ext cx="4572000" cy="1040285"/>
          </a:xfrm>
          <a:prstGeom prst="rect">
            <a:avLst/>
          </a:prstGeom>
        </p:spPr>
        <p:txBody>
          <a:bodyPr>
            <a:spAutoFit/>
          </a:bodyPr>
          <a:lstStyle/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sz="2800" dirty="0" smtClean="0">
              <a:solidFill>
                <a:prstClr val="black"/>
              </a:solidFill>
              <a:hlinkClick r:id="rId2"/>
            </a:endParaRPr>
          </a:p>
          <a:p>
            <a:pPr marL="342900" lvl="0" indent="-342900">
              <a:spcBef>
                <a:spcPct val="20000"/>
              </a:spcBef>
              <a:buFont typeface="Arial" pitchFamily="34" charset="0"/>
              <a:buChar char="•"/>
            </a:pPr>
            <a:endParaRPr lang="en-US" sz="2800" dirty="0">
              <a:solidFill>
                <a:prstClr val="black"/>
              </a:solidFill>
              <a:hlinkClick r:id="rId2"/>
            </a:endParaRPr>
          </a:p>
        </p:txBody>
      </p:sp>
    </p:spTree>
    <p:extLst>
      <p:ext uri="{BB962C8B-B14F-4D97-AF65-F5344CB8AC3E}">
        <p14:creationId xmlns:p14="http://schemas.microsoft.com/office/powerpoint/2010/main" val="36519233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When does it happen?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143001"/>
            <a:ext cx="8229600" cy="4983164"/>
          </a:xfrm>
        </p:spPr>
        <p:txBody>
          <a:bodyPr>
            <a:normAutofit/>
          </a:bodyPr>
          <a:lstStyle/>
          <a:p>
            <a:r>
              <a:rPr lang="en-US" dirty="0" smtClean="0"/>
              <a:t>It happens in some mountain ranges in the world like the Alps, the Rockies which are in the U.S.A and other places. </a:t>
            </a:r>
            <a:r>
              <a:rPr lang="en-US" dirty="0" smtClean="0"/>
              <a:t>But the weird thing is that it </a:t>
            </a:r>
            <a:r>
              <a:rPr lang="en-US" dirty="0" smtClean="0"/>
              <a:t>happens in the winter time.</a:t>
            </a:r>
          </a:p>
          <a:p>
            <a:pPr marL="0" indent="0">
              <a:buNone/>
            </a:pPr>
            <a:r>
              <a:rPr lang="en-US" dirty="0" smtClean="0">
                <a:hlinkClick r:id="rId2"/>
              </a:rPr>
              <a:t>http</a:t>
            </a:r>
            <a:r>
              <a:rPr lang="en-US" dirty="0">
                <a:hlinkClick r:id="rId2"/>
              </a:rPr>
              <a:t>://</a:t>
            </a:r>
            <a:r>
              <a:rPr lang="en-US" dirty="0" smtClean="0">
                <a:hlinkClick r:id="rId2"/>
              </a:rPr>
              <a:t>www.hko.gov.hk/education/edu01met/wxphe/ele_foehn_e.htm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15364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>
        <p14:ferris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kind of damage to property does it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It brings warm weather but it can destroy crops and bring along droughts, melt snow, and start forest fires.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>
                <a:hlinkClick r:id="rId2"/>
              </a:rPr>
              <a:t>http://</a:t>
            </a:r>
            <a:r>
              <a:rPr lang="en-US" dirty="0" smtClean="0">
                <a:hlinkClick r:id="rId2"/>
              </a:rPr>
              <a:t>www.hko.gov.hk/education/edu01met/wxphe/ele_foehn_e.htm</a:t>
            </a:r>
            <a:endParaRPr lang="en-US" dirty="0" smtClean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871678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Extras slide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They are also called Helm winds and Snow eaters, and ‘ill wind’.</a:t>
            </a:r>
          </a:p>
          <a:p>
            <a:r>
              <a:rPr lang="en-US" dirty="0" smtClean="0"/>
              <a:t>Can cause people to become ill. Ex, nausea, headaches, vomiting, depression, etc. Germans also call them föhn winds!</a:t>
            </a:r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r>
              <a:rPr lang="en-US" dirty="0" smtClean="0">
                <a:hlinkClick r:id="rId2"/>
              </a:rPr>
              <a:t>http://www.xweather.org/foehn-wind</a:t>
            </a:r>
            <a:endParaRPr lang="en-US" dirty="0" smtClean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96625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doors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Austin">
      <a:dk1>
        <a:sysClr val="windowText" lastClr="000000"/>
      </a:dk1>
      <a:lt1>
        <a:sysClr val="window" lastClr="FFFFFF"/>
      </a:lt1>
      <a:dk2>
        <a:srgbClr val="3E3D2D"/>
      </a:dk2>
      <a:lt2>
        <a:srgbClr val="CAF278"/>
      </a:lt2>
      <a:accent1>
        <a:srgbClr val="94C600"/>
      </a:accent1>
      <a:accent2>
        <a:srgbClr val="71685A"/>
      </a:accent2>
      <a:accent3>
        <a:srgbClr val="FF6700"/>
      </a:accent3>
      <a:accent4>
        <a:srgbClr val="909465"/>
      </a:accent4>
      <a:accent5>
        <a:srgbClr val="956B43"/>
      </a:accent5>
      <a:accent6>
        <a:srgbClr val="FEA022"/>
      </a:accent6>
      <a:hlink>
        <a:srgbClr val="E68200"/>
      </a:hlink>
      <a:folHlink>
        <a:srgbClr val="FFA94A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122</TotalTime>
  <Words>239</Words>
  <Application>Microsoft Office PowerPoint</Application>
  <PresentationFormat>On-screen Show (4:3)</PresentationFormat>
  <Paragraphs>50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Office Theme</vt:lpstr>
      <vt:lpstr>Foehn winds: Chinook </vt:lpstr>
      <vt:lpstr>What are Foehn winds?</vt:lpstr>
      <vt:lpstr> what conditions do foehn winds happen in?</vt:lpstr>
      <vt:lpstr>How long does it usually last?</vt:lpstr>
      <vt:lpstr>When does it happen?</vt:lpstr>
      <vt:lpstr>What kind of damage to property does it do?</vt:lpstr>
      <vt:lpstr>Extras slide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Foehn winds: Chinook </dc:title>
  <dc:creator>Haywood County Schools</dc:creator>
  <cp:lastModifiedBy>Harley Melton</cp:lastModifiedBy>
  <cp:revision>12</cp:revision>
  <dcterms:created xsi:type="dcterms:W3CDTF">2013-05-01T17:15:23Z</dcterms:created>
  <dcterms:modified xsi:type="dcterms:W3CDTF">2013-05-03T17:32:22Z</dcterms:modified>
</cp:coreProperties>
</file>